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89" r:id="rId3"/>
    <p:sldId id="258" r:id="rId4"/>
    <p:sldId id="290" r:id="rId5"/>
    <p:sldId id="288" r:id="rId6"/>
    <p:sldId id="291" r:id="rId7"/>
  </p:sldIdLst>
  <p:sldSz cx="9144000" cy="6858000" type="screen4x3"/>
  <p:notesSz cx="6858000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341FF-EF0B-4C0C-BF59-4671156E2EE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F80E5-1BB7-4DF5-89CA-FDC176FBE35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17CA44-A720-405D-8C21-4CD59186CE5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75EC9-5E04-4EC0-8D26-9133709B26C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D601E-0A0F-4E3E-8763-A48912D3768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C9B28-5FC4-47A6-8616-6C8BA896C50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A361A-2227-4613-946C-23DF78C2E9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266A0-52DF-4795-83F7-38E1531343F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5B993-D420-49D0-8A15-26B73AC7E8F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FEC5CD-CDF4-4B9E-8AB1-D42198D48E4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DE922-74B4-4107-BCC2-CD7792D762F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F7763-6061-45F4-B0DD-E70C7F73B5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797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2DA18A-DB03-456B-8EE8-88E6BCC061D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7544" y="3284984"/>
            <a:ext cx="818753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5112" y="980728"/>
            <a:ext cx="7772400" cy="17801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4000" b="1" dirty="0" smtClean="0"/>
              <a:t>Rapport de la Commission d’Organisation Départementale des Grades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dirty="0" smtClean="0"/>
              <a:t>Saison</a:t>
            </a:r>
          </a:p>
          <a:p>
            <a:pPr eaLnBrk="1" hangingPunct="1"/>
            <a:r>
              <a:rPr lang="fr-FR" dirty="0" smtClean="0"/>
              <a:t>2012-2013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40338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200">
                <a:latin typeface="Freestyle Script" pitchFamily="66" charset="0"/>
              </a:rPr>
              <a:t>Responsable des grades : Hervé LESUEUR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r-FR" b="1" dirty="0" smtClean="0"/>
              <a:t>Bilan des 3 examens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smtClean="0"/>
          </a:p>
          <a:p>
            <a:pPr eaLnBrk="1" hangingPunct="1"/>
            <a:endParaRPr lang="fr-FR" sz="2800" smtClean="0"/>
          </a:p>
          <a:p>
            <a:pPr eaLnBrk="1" hangingPunct="1"/>
            <a:endParaRPr lang="fr-FR" sz="2800" smtClean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68313" y="2060848"/>
            <a:ext cx="82296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sz="2400" dirty="0" smtClean="0"/>
              <a:t>71 inscriptions : 11 femmes </a:t>
            </a:r>
            <a:r>
              <a:rPr lang="fr-FR" sz="2400" dirty="0"/>
              <a:t>et  </a:t>
            </a:r>
            <a:r>
              <a:rPr lang="fr-FR" sz="2400" dirty="0" smtClean="0"/>
              <a:t> 60 hommes</a:t>
            </a:r>
            <a:endParaRPr lang="fr-FR" sz="2400" dirty="0"/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fr-FR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sz="2400" dirty="0" smtClean="0"/>
              <a:t>17  clubs </a:t>
            </a:r>
            <a:r>
              <a:rPr lang="fr-FR" sz="2400" dirty="0"/>
              <a:t>représentés sur les </a:t>
            </a:r>
            <a:r>
              <a:rPr lang="fr-FR" sz="2400" dirty="0" smtClean="0"/>
              <a:t> </a:t>
            </a:r>
            <a:r>
              <a:rPr lang="fr-FR" sz="2400" dirty="0"/>
              <a:t>clubs du département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fr-FR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sz="2400" dirty="0"/>
              <a:t>Styles de karaté représentés : </a:t>
            </a:r>
            <a:r>
              <a:rPr lang="fr-FR" sz="2400" dirty="0" err="1" smtClean="0"/>
              <a:t>Shotokan</a:t>
            </a:r>
            <a:r>
              <a:rPr lang="fr-FR" sz="2400" dirty="0" smtClean="0"/>
              <a:t>, Uechi-Ryu et </a:t>
            </a:r>
            <a:r>
              <a:rPr lang="fr-FR" sz="2400" dirty="0" err="1" smtClean="0"/>
              <a:t>Shotokaï</a:t>
            </a:r>
            <a:endParaRPr lang="fr-FR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fr-FR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fr-FR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536" y="332656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FR" sz="2400" dirty="0" smtClean="0"/>
              <a:t>Examen du 19 janvier 2014</a:t>
            </a:r>
          </a:p>
          <a:p>
            <a:pPr lvl="1">
              <a:lnSpc>
                <a:spcPct val="90000"/>
              </a:lnSpc>
            </a:pPr>
            <a:r>
              <a:rPr lang="fr-FR" sz="2000" dirty="0"/>
              <a:t>Tours dojo A. Van </a:t>
            </a:r>
            <a:r>
              <a:rPr lang="fr-FR" sz="2000" dirty="0" err="1"/>
              <a:t>Hauwe</a:t>
            </a:r>
            <a:endParaRPr lang="fr-FR" sz="2000" dirty="0"/>
          </a:p>
          <a:p>
            <a:pPr lvl="1" eaLnBrk="1" hangingPunct="1">
              <a:lnSpc>
                <a:spcPct val="90000"/>
              </a:lnSpc>
            </a:pPr>
            <a:r>
              <a:rPr lang="fr-FR" sz="2000" dirty="0" smtClean="0"/>
              <a:t> 7 candidats inscrits,  7 présents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 smtClean="0"/>
              <a:t>Reçus 4 /7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fr-FR" sz="2000" dirty="0" smtClean="0"/>
          </a:p>
          <a:p>
            <a:pPr eaLnBrk="1" hangingPunct="1">
              <a:lnSpc>
                <a:spcPct val="90000"/>
              </a:lnSpc>
            </a:pPr>
            <a:r>
              <a:rPr lang="fr-FR" sz="2400" dirty="0" smtClean="0"/>
              <a:t>Examen du 16 mars 2014</a:t>
            </a:r>
          </a:p>
          <a:p>
            <a:pPr lvl="1">
              <a:lnSpc>
                <a:spcPct val="90000"/>
              </a:lnSpc>
            </a:pPr>
            <a:r>
              <a:rPr lang="fr-FR" sz="2000" dirty="0"/>
              <a:t>Tours dojo A. Van </a:t>
            </a:r>
            <a:r>
              <a:rPr lang="fr-FR" sz="2000" dirty="0" err="1"/>
              <a:t>Hauwe</a:t>
            </a:r>
            <a:endParaRPr lang="fr-FR" sz="2000" dirty="0"/>
          </a:p>
          <a:p>
            <a:pPr lvl="1" eaLnBrk="1" hangingPunct="1">
              <a:lnSpc>
                <a:spcPct val="90000"/>
              </a:lnSpc>
            </a:pPr>
            <a:r>
              <a:rPr lang="fr-FR" sz="2000" dirty="0" smtClean="0"/>
              <a:t> 10 candidats 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dan et 17 candidats 2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dan  inscrits</a:t>
            </a:r>
            <a:r>
              <a:rPr lang="fr-FR" sz="2000" dirty="0"/>
              <a:t> </a:t>
            </a:r>
            <a:r>
              <a:rPr lang="fr-FR" sz="2000" dirty="0" smtClean="0"/>
              <a:t>et 26 présents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 smtClean="0"/>
              <a:t>Reçus 21 / 26</a:t>
            </a:r>
          </a:p>
          <a:p>
            <a:pPr lvl="1" eaLnBrk="1" hangingPunct="1">
              <a:lnSpc>
                <a:spcPct val="90000"/>
              </a:lnSpc>
            </a:pPr>
            <a:endParaRPr lang="fr-FR" sz="2000" dirty="0" smtClean="0"/>
          </a:p>
          <a:p>
            <a:pPr eaLnBrk="1" hangingPunct="1">
              <a:lnSpc>
                <a:spcPct val="90000"/>
              </a:lnSpc>
            </a:pPr>
            <a:r>
              <a:rPr lang="fr-FR" sz="2400" dirty="0" smtClean="0"/>
              <a:t>Examen du 15 juin 2014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 smtClean="0"/>
              <a:t>Tours dojo A. Van Hauwe</a:t>
            </a:r>
          </a:p>
          <a:p>
            <a:pPr lvl="1">
              <a:lnSpc>
                <a:spcPct val="90000"/>
              </a:lnSpc>
            </a:pPr>
            <a:r>
              <a:rPr lang="fr-FR" sz="2000" dirty="0"/>
              <a:t> </a:t>
            </a:r>
            <a:r>
              <a:rPr lang="fr-FR" sz="2000" dirty="0" smtClean="0"/>
              <a:t>28 </a:t>
            </a:r>
            <a:r>
              <a:rPr lang="fr-FR" sz="2000" dirty="0"/>
              <a:t>candidats 1</a:t>
            </a:r>
            <a:r>
              <a:rPr lang="fr-FR" sz="2000" baseline="30000" dirty="0"/>
              <a:t>er</a:t>
            </a:r>
            <a:r>
              <a:rPr lang="fr-FR" sz="2000" dirty="0"/>
              <a:t> dan et 9</a:t>
            </a:r>
            <a:r>
              <a:rPr lang="fr-FR" sz="2000" dirty="0" smtClean="0"/>
              <a:t> </a:t>
            </a:r>
            <a:r>
              <a:rPr lang="fr-FR" sz="2000" dirty="0"/>
              <a:t>candidats 2</a:t>
            </a:r>
            <a:r>
              <a:rPr lang="fr-FR" sz="2000" baseline="30000" dirty="0"/>
              <a:t>ème</a:t>
            </a:r>
            <a:r>
              <a:rPr lang="fr-FR" sz="2000" dirty="0"/>
              <a:t> dan  inscrits 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r-FR" b="1" dirty="0" smtClean="0"/>
              <a:t>Bilan des 3 examens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536" y="332656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 eaLnBrk="1" hangingPunct="1"/>
            <a:r>
              <a:rPr lang="fr-FR" b="1" dirty="0" smtClean="0"/>
              <a:t>Bilan des 3 examens 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fr-FR" sz="2800" smtClean="0"/>
          </a:p>
          <a:p>
            <a:pPr eaLnBrk="1" hangingPunct="1"/>
            <a:endParaRPr lang="fr-FR" sz="2800" smtClean="0"/>
          </a:p>
          <a:p>
            <a:pPr eaLnBrk="1" hangingPunct="1"/>
            <a:endParaRPr lang="fr-FR" sz="280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68313" y="1268413"/>
            <a:ext cx="822960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fr-FR" sz="2000" dirty="0"/>
              <a:t>2</a:t>
            </a:r>
            <a:r>
              <a:rPr lang="fr-FR" sz="2000" dirty="0" smtClean="0"/>
              <a:t> </a:t>
            </a:r>
            <a:r>
              <a:rPr lang="fr-FR" sz="2000" dirty="0"/>
              <a:t>stages de 3 heures d’information ont été organisé par la CODG </a:t>
            </a:r>
            <a:r>
              <a:rPr lang="fr-FR" sz="2000" smtClean="0"/>
              <a:t>et dirigé par </a:t>
            </a:r>
            <a:r>
              <a:rPr lang="fr-FR" sz="2000" dirty="0" smtClean="0"/>
              <a:t>le DTD Mr CHEREAU David pour les 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et 2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dan </a:t>
            </a:r>
            <a:r>
              <a:rPr lang="fr-FR" sz="2000" dirty="0" smtClean="0">
                <a:sym typeface="Wingdings" pitchFamily="2" charset="2"/>
              </a:rPr>
              <a:t> retour toujours positifs </a:t>
            </a:r>
            <a:r>
              <a:rPr lang="fr-FR" sz="2000" dirty="0">
                <a:sym typeface="Wingdings" pitchFamily="2" charset="2"/>
              </a:rPr>
              <a:t>des stagiaires</a:t>
            </a:r>
            <a:r>
              <a:rPr lang="fr-FR" sz="2000" dirty="0" smtClean="0">
                <a:sym typeface="Wingdings" pitchFamily="2" charset="2"/>
              </a:rPr>
              <a:t>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 smtClean="0">
              <a:sym typeface="Wingdings" pitchFamily="2" charset="2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fr-FR" sz="2000" dirty="0" smtClean="0"/>
              <a:t>Plus de club participants et résultats en croissance (moins de changement de l’examen depuis 2 ans).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0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fr-FR" sz="2000" dirty="0" smtClean="0"/>
              <a:t>Réussite globale à définir après le dernier passage dimanche 15 juin 2014!</a:t>
            </a:r>
            <a:endParaRPr lang="fr-FR" sz="2000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fr-FR" sz="2000" dirty="0"/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fr-FR" sz="24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fr-FR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23528" y="416887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88912"/>
            <a:ext cx="7772400" cy="1152525"/>
          </a:xfrm>
        </p:spPr>
        <p:txBody>
          <a:bodyPr>
            <a:normAutofit/>
          </a:bodyPr>
          <a:lstStyle/>
          <a:p>
            <a:pPr algn="r" eaLnBrk="1" hangingPunct="1"/>
            <a:r>
              <a:rPr lang="fr-FR" sz="5400" b="1" dirty="0" smtClean="0"/>
              <a:t>Perspectives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468313" y="1341438"/>
            <a:ext cx="8353425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fr-FR" sz="2000" dirty="0" smtClean="0"/>
              <a:t> Inscriptions </a:t>
            </a:r>
            <a:r>
              <a:rPr lang="fr-FR" sz="2000" dirty="0"/>
              <a:t>en ligne sur le site Internet du </a:t>
            </a:r>
            <a:r>
              <a:rPr lang="fr-FR" sz="2000" dirty="0" smtClean="0"/>
              <a:t>CD37  + exemple des photocopies nécessaires!</a:t>
            </a:r>
            <a:endParaRPr lang="fr-FR" sz="2000" dirty="0"/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fr-FR" sz="2000" dirty="0"/>
              <a:t> Renouvellement des juges CODG (cf. feuille candidature)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fr-FR" sz="2000" dirty="0"/>
              <a:t> Organisation d’un stage de formation </a:t>
            </a:r>
            <a:r>
              <a:rPr lang="fr-FR" sz="2000" dirty="0" smtClean="0"/>
              <a:t>pour les jury</a:t>
            </a:r>
            <a:endParaRPr lang="fr-FR" sz="2000" dirty="0"/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fr-FR" sz="2000" dirty="0"/>
              <a:t> Maintient des stages </a:t>
            </a:r>
            <a:r>
              <a:rPr lang="fr-FR" sz="2000" dirty="0" smtClean="0"/>
              <a:t>départementaux d’entraînement (</a:t>
            </a:r>
            <a:r>
              <a:rPr lang="fr-FR" sz="2000" dirty="0"/>
              <a:t>en plus de ceux de la ligue TBO).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fr-FR" sz="2000" dirty="0"/>
              <a:t> Passages organisés au dojo Van Hauwe CTRO (Janvier / Mars / Juin</a:t>
            </a:r>
            <a:r>
              <a:rPr lang="fr-FR" sz="2000" dirty="0" smtClean="0"/>
              <a:t>)</a:t>
            </a:r>
          </a:p>
          <a:p>
            <a:pPr algn="just" eaLnBrk="1" hangingPunct="1">
              <a:spcBef>
                <a:spcPct val="50000"/>
              </a:spcBef>
            </a:pPr>
            <a:endParaRPr lang="fr-FR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8313" y="332656"/>
            <a:ext cx="2547926" cy="8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1844824"/>
            <a:ext cx="7859712" cy="3341688"/>
          </a:xfrm>
        </p:spPr>
        <p:txBody>
          <a:bodyPr/>
          <a:lstStyle/>
          <a:p>
            <a:pPr algn="ctr" eaLnBrk="1" hangingPunct="1"/>
            <a:endParaRPr lang="fr-FR" sz="4400" dirty="0"/>
          </a:p>
          <a:p>
            <a:pPr marL="0" indent="0" algn="ctr" eaLnBrk="1" hangingPunct="1">
              <a:buNone/>
            </a:pPr>
            <a:r>
              <a:rPr lang="fr-FR" sz="4400" dirty="0" smtClean="0"/>
              <a:t>Merci de votre attention</a:t>
            </a:r>
          </a:p>
          <a:p>
            <a:pPr eaLnBrk="1" hangingPunct="1"/>
            <a:endParaRPr lang="fr-FR" sz="2800" dirty="0" smtClean="0"/>
          </a:p>
          <a:p>
            <a:pPr eaLnBrk="1" hangingPunct="1"/>
            <a:endParaRPr lang="fr-FR" sz="28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47664" y="4149080"/>
            <a:ext cx="6641694" cy="221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515</TotalTime>
  <Words>263</Words>
  <Application>Microsoft Office PowerPoint</Application>
  <PresentationFormat>Affichage à l'écran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Vagues</vt:lpstr>
      <vt:lpstr>Rapport de la Commission d’Organisation Départementale des Grades</vt:lpstr>
      <vt:lpstr>Bilan des 3 examens </vt:lpstr>
      <vt:lpstr>Bilan des 3 examens </vt:lpstr>
      <vt:lpstr>Bilan des 3 examens </vt:lpstr>
      <vt:lpstr>Perspectives</vt:lpstr>
      <vt:lpstr>Diapositive 6</vt:lpstr>
    </vt:vector>
  </TitlesOfParts>
  <Company>Delta Informatique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</dc:title>
  <dc:creator>-</dc:creator>
  <cp:lastModifiedBy>a016409</cp:lastModifiedBy>
  <cp:revision>80</cp:revision>
  <dcterms:created xsi:type="dcterms:W3CDTF">2010-06-22T10:35:23Z</dcterms:created>
  <dcterms:modified xsi:type="dcterms:W3CDTF">2014-06-13T13:09:40Z</dcterms:modified>
</cp:coreProperties>
</file>